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7E3D66-318B-4ACC-9490-5C74D6D7C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1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6934200" cy="2590800"/>
          </a:xfrm>
          <a:noFill/>
        </p:spPr>
        <p:txBody>
          <a:bodyPr/>
          <a:lstStyle>
            <a:lvl1pPr algn="l">
              <a:defRPr sz="7200"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048000"/>
            <a:ext cx="6400800" cy="1143000"/>
          </a:xfrm>
        </p:spPr>
        <p:txBody>
          <a:bodyPr/>
          <a:lstStyle>
            <a:lvl1pPr marL="0" indent="0">
              <a:buFontTx/>
              <a:buNone/>
              <a:defRPr sz="4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2400" b="0"/>
            </a:lvl1pPr>
          </a:lstStyle>
          <a:p>
            <a:fld id="{10B51D67-1CCC-4C27-8066-74DE8DE507C5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2400" b="0"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2400" b="0"/>
            </a:lvl1pPr>
          </a:lstStyle>
          <a:p>
            <a:fld id="{01FB022D-0F4D-42F6-AB7D-C8111EF59CB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1" name="Picture 9" descr="3339965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810000"/>
            <a:ext cx="5486400" cy="2212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77529A-ED13-4DC4-AC3C-CB74E7B76979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8DA49-71B6-4E41-859D-E5B91EEB5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A49AD8-D874-4090-8E83-6D26E8790D45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2B0C0-61FF-4515-B2F1-84B0F3729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00D38-E447-4CEE-B0B9-0B5A5F70E854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03A49-ED7D-4BD1-AF46-941D0A0E3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515976-06CB-49A7-9FF6-F93B02D47C48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144A-59DA-45E0-9663-3A6691A01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D1B6E7-D638-445A-AE42-288446A554D3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146AA-BD86-4942-998D-4E6AE2BDA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9EEBBB-4655-4BEE-8728-DD2E96CFFC12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2C0D1-1EF9-4B1E-A814-67FB73550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2809F-8CFA-4CDC-A2D3-C16330EEFCC8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B392-A97E-4237-9254-7F463A705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12D58-9149-4FA6-8A42-3D984374AA1B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54F87-0D70-4560-9C17-94C6179C4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FE4088-2AF9-49DB-BDCE-FB8B11BD1923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CFC8-2038-4EFB-9A88-A94E67C96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66D-6329-4504-97CA-0275E03391EA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458DE-B54D-42C7-ADB3-7D46346F4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fld id="{4D64C205-435D-46CA-94C2-ABB6D3346873}" type="datetime1">
              <a:rPr lang="en-US"/>
              <a:pPr/>
              <a:t>8/25/2014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fld id="{CAAFD4E0-D00C-4A8C-AB30-F656F1B50B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3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6000" b="1" dirty="0" smtClean="0"/>
              <a:t>Say What?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 smtClean="0">
                <a:solidFill>
                  <a:schemeClr val="tx1"/>
                </a:solidFill>
                <a:latin typeface="Bradley Hand ITC" pitchFamily="66" charset="0"/>
              </a:rPr>
              <a:t>How to Complete Vocabulary</a:t>
            </a:r>
            <a:endParaRPr lang="en-US" sz="60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Ms. Gibbs</a:t>
            </a:r>
            <a:endParaRPr lang="en-U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12" y="1371600"/>
            <a:ext cx="6534775" cy="478985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F80C-379A-4857-89CB-B94716D6276E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goes in each box?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Draw and copy this exactly as you see it in your spiral.</a:t>
            </a:r>
            <a:endParaRPr lang="en-US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838200" y="1673507"/>
            <a:ext cx="1447800" cy="1524000"/>
            <a:chOff x="-21210" y="-148853"/>
            <a:chExt cx="1447800" cy="1524000"/>
          </a:xfrm>
        </p:grpSpPr>
        <p:sp>
          <p:nvSpPr>
            <p:cNvPr id="8" name="5-Point Star 7"/>
            <p:cNvSpPr/>
            <p:nvPr/>
          </p:nvSpPr>
          <p:spPr>
            <a:xfrm>
              <a:off x="-21210" y="-148853"/>
              <a:ext cx="1447800" cy="1524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7390" y="359484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Start Here</a:t>
              </a:r>
              <a:endParaRPr lang="en-US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90599" y="3197507"/>
            <a:ext cx="7239000" cy="2305098"/>
            <a:chOff x="838200" y="3254414"/>
            <a:chExt cx="7239000" cy="2305098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325441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Step 1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48400" y="325441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Step 2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48400" y="5190179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Step 3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8200" y="519018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Step 4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3A49-ED7D-4BD1-AF46-941D0A0E39C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875" y="152400"/>
            <a:ext cx="3815071" cy="25515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Content Placeholder 15"/>
          <p:cNvSpPr txBox="1">
            <a:spLocks/>
          </p:cNvSpPr>
          <p:nvPr/>
        </p:nvSpPr>
        <p:spPr bwMode="auto">
          <a:xfrm>
            <a:off x="0" y="2438400"/>
            <a:ext cx="9144000" cy="338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in this box.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you look up the word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write your understanding of the word or term.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pay attention 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capitalization, punctuation and sentence structure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 When working on a complete vocabulary assignment, you should complete this step first for EVERY word.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6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Step 1 – Predict the Meaning (Hypothesize)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76821" y="666192"/>
            <a:ext cx="1447800" cy="1524000"/>
            <a:chOff x="3172089" y="1458565"/>
            <a:chExt cx="1447800" cy="1524000"/>
          </a:xfrm>
        </p:grpSpPr>
        <p:sp>
          <p:nvSpPr>
            <p:cNvPr id="8" name="5-Point Star 7"/>
            <p:cNvSpPr/>
            <p:nvPr/>
          </p:nvSpPr>
          <p:spPr>
            <a:xfrm>
              <a:off x="3172089" y="1458565"/>
              <a:ext cx="1447800" cy="1524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00252" y="1979793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Start Here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34290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the second box.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Look up the word</a:t>
            </a:r>
            <a:r>
              <a:rPr lang="en-US" sz="2400" dirty="0" smtClean="0"/>
              <a:t> </a:t>
            </a:r>
            <a:r>
              <a:rPr lang="en-US" sz="2400" b="1" u="sng" dirty="0" smtClean="0">
                <a:solidFill>
                  <a:srgbClr val="C00000"/>
                </a:solidFill>
              </a:rPr>
              <a:t>using your book </a:t>
            </a:r>
            <a:r>
              <a:rPr lang="en-US" sz="2400" dirty="0" smtClean="0"/>
              <a:t>as your primary source for the definition.  </a:t>
            </a:r>
          </a:p>
          <a:p>
            <a:pPr lvl="0"/>
            <a:r>
              <a:rPr lang="en-US" sz="2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Copy the definition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it appears in your text book.</a:t>
            </a:r>
          </a:p>
          <a:p>
            <a:pPr lvl="0"/>
            <a:r>
              <a:rPr lang="en-US" sz="2400" dirty="0" smtClean="0"/>
              <a:t>You may use the dictionary or the internet if you cannot find the definition in your text.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 smtClean="0"/>
              <a:t>NOTE:  </a:t>
            </a:r>
            <a:r>
              <a:rPr lang="en-US" sz="2400" b="1" u="sng" dirty="0" smtClean="0"/>
              <a:t>The definition must be written in this box</a:t>
            </a:r>
            <a:r>
              <a:rPr lang="en-US" sz="2400" dirty="0" smtClean="0"/>
              <a:t>.  You do not need to cite a page number.  This is not necessary.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3A49-ED7D-4BD1-AF46-941D0A0E39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Step 2 – Investigate (Evidence)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2208"/>
          <a:stretch/>
        </p:blipFill>
        <p:spPr>
          <a:xfrm>
            <a:off x="4876800" y="152400"/>
            <a:ext cx="3871644" cy="25814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44196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the third box.</a:t>
            </a:r>
          </a:p>
          <a:p>
            <a:pPr lvl="0"/>
            <a:r>
              <a:rPr lang="en-US" dirty="0" smtClean="0"/>
              <a:t>Rewrite the definition </a:t>
            </a:r>
            <a:r>
              <a:rPr lang="en-US" b="1" u="sng" dirty="0" smtClean="0"/>
              <a:t>in your own words</a:t>
            </a:r>
            <a:r>
              <a:rPr lang="en-US" dirty="0" smtClean="0"/>
              <a:t>.  </a:t>
            </a:r>
          </a:p>
          <a:p>
            <a:pPr lvl="0"/>
            <a:r>
              <a:rPr lang="en-US" dirty="0" smtClean="0">
                <a:latin typeface="+mn-lt"/>
                <a:ea typeface="+mn-ea"/>
                <a:cs typeface="+mn-cs"/>
              </a:rPr>
              <a:t>Once again, please pay attention to 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capitalization, punctuation and sentence structure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3A49-ED7D-4BD1-AF46-941D0A0E39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Step 3 – Understand (Your Own Words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" t="2672" r="1783" b="941"/>
          <a:stretch/>
        </p:blipFill>
        <p:spPr>
          <a:xfrm>
            <a:off x="5486400" y="152400"/>
            <a:ext cx="3505200" cy="27483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the final box.</a:t>
            </a:r>
          </a:p>
          <a:p>
            <a:pPr lvl="0"/>
            <a:r>
              <a:rPr lang="en-US" sz="3200" dirty="0" smtClean="0"/>
              <a:t>This is where you </a:t>
            </a:r>
            <a:r>
              <a:rPr lang="en-US" sz="3200" b="1" u="sng" dirty="0" smtClean="0"/>
              <a:t>demonstrate your improved understanding</a:t>
            </a:r>
            <a:r>
              <a:rPr lang="en-US" sz="3200" dirty="0" smtClean="0"/>
              <a:t> of the vocabulary word.</a:t>
            </a:r>
          </a:p>
          <a:p>
            <a:pPr lvl="0"/>
            <a:r>
              <a:rPr lang="en-US" sz="3200" dirty="0" smtClean="0"/>
              <a:t>All of the following are acceptable entries:  A </a:t>
            </a:r>
            <a:r>
              <a:rPr lang="en-US" sz="3200" b="1" dirty="0" smtClean="0">
                <a:solidFill>
                  <a:srgbClr val="C00000"/>
                </a:solidFill>
              </a:rPr>
              <a:t>drawing</a:t>
            </a:r>
            <a:r>
              <a:rPr lang="en-US" sz="3200" dirty="0" smtClean="0"/>
              <a:t>, an </a:t>
            </a:r>
            <a:r>
              <a:rPr lang="en-US" sz="3200" b="1" dirty="0" smtClean="0">
                <a:solidFill>
                  <a:srgbClr val="C00000"/>
                </a:solidFill>
              </a:rPr>
              <a:t>example</a:t>
            </a:r>
            <a:r>
              <a:rPr lang="en-US" sz="3200" dirty="0" smtClean="0"/>
              <a:t>, a </a:t>
            </a:r>
            <a:r>
              <a:rPr lang="en-US" sz="3200" b="1" dirty="0" smtClean="0">
                <a:solidFill>
                  <a:srgbClr val="C00000"/>
                </a:solidFill>
              </a:rPr>
              <a:t>non-example</a:t>
            </a:r>
            <a:r>
              <a:rPr lang="en-US" sz="3200" dirty="0" smtClean="0"/>
              <a:t>, a </a:t>
            </a:r>
            <a:r>
              <a:rPr lang="en-US" sz="3200" b="1" dirty="0" smtClean="0">
                <a:solidFill>
                  <a:srgbClr val="C00000"/>
                </a:solidFill>
              </a:rPr>
              <a:t>real-world connection </a:t>
            </a:r>
            <a:r>
              <a:rPr lang="en-US" sz="3200" dirty="0" smtClean="0"/>
              <a:t>or </a:t>
            </a:r>
            <a:r>
              <a:rPr lang="en-US" sz="3200" b="1" dirty="0" smtClean="0">
                <a:solidFill>
                  <a:srgbClr val="C00000"/>
                </a:solidFill>
              </a:rPr>
              <a:t>application</a:t>
            </a:r>
            <a:r>
              <a:rPr lang="en-US" sz="3200" dirty="0" smtClean="0"/>
              <a:t>, a </a:t>
            </a:r>
            <a:r>
              <a:rPr lang="en-US" sz="3200" b="1" dirty="0" smtClean="0">
                <a:solidFill>
                  <a:srgbClr val="C00000"/>
                </a:solidFill>
              </a:rPr>
              <a:t>use of the word in a sentence </a:t>
            </a:r>
            <a:r>
              <a:rPr lang="en-US" sz="3200" dirty="0" smtClean="0"/>
              <a:t>that shows your understanding of the word.</a:t>
            </a: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3A49-ED7D-4BD1-AF46-941D0A0E39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Step 4 – Apply, Analyze, or Create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" t="3568"/>
          <a:stretch/>
        </p:blipFill>
        <p:spPr>
          <a:xfrm>
            <a:off x="5638800" y="76200"/>
            <a:ext cx="3181666" cy="25170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y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sty4</Template>
  <TotalTime>99</TotalTime>
  <Words>276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Andy</vt:lpstr>
      <vt:lpstr>Arial</vt:lpstr>
      <vt:lpstr>Bradley Hand ITC</vt:lpstr>
      <vt:lpstr>sty4</vt:lpstr>
      <vt:lpstr>Say What? How to Complete Vocabulary</vt:lpstr>
      <vt:lpstr>What goes in each box?   Draw and copy this exactly as you see it in your spiral.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 What? How to Complete Vocabulary</dc:title>
  <dc:creator>The Rogers</dc:creator>
  <cp:lastModifiedBy>Gibbs</cp:lastModifiedBy>
  <cp:revision>14</cp:revision>
  <dcterms:created xsi:type="dcterms:W3CDTF">2014-08-24T18:33:11Z</dcterms:created>
  <dcterms:modified xsi:type="dcterms:W3CDTF">2014-08-25T12:26:16Z</dcterms:modified>
</cp:coreProperties>
</file>