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Elephant" panose="02020904090505020303" pitchFamily="18" charset="0"/>
              </a:rPr>
              <a:t>Bell Work</a:t>
            </a:r>
            <a:endParaRPr lang="en-US" sz="6000" b="1" dirty="0">
              <a:ln w="3175" cmpd="sng"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Elephant" panose="0202090409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latin typeface="Century" panose="02040604050505020304" pitchFamily="18" charset="0"/>
                  </a:rPr>
                  <a:t>Solve the following two-step equations.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−5=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 smtClean="0">
                  <a:latin typeface="Century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2−4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3200" dirty="0" smtClean="0">
                  <a:latin typeface="Century" panose="020406040505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5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393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  <a:latin typeface="Elephant" panose="02020904090505020303" pitchFamily="18" charset="0"/>
              </a:rPr>
              <a:t>Scales (701 and 706)</a:t>
            </a:r>
            <a:endParaRPr lang="en-US" sz="5400" b="1" dirty="0">
              <a:ln w="3175" cmpd="sng">
                <a:solidFill>
                  <a:schemeClr val="tx1"/>
                </a:solidFill>
              </a:ln>
              <a:solidFill>
                <a:srgbClr val="92D05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a self assessment on scales 701 and 706</a:t>
            </a:r>
          </a:p>
          <a:p>
            <a:r>
              <a:rPr lang="en-US" sz="3600" dirty="0" smtClean="0"/>
              <a:t>Remember to make sure your rating is accurate. </a:t>
            </a:r>
            <a:r>
              <a:rPr lang="en-US" sz="3600" dirty="0" smtClean="0">
                <a:solidFill>
                  <a:srgbClr val="C00000"/>
                </a:solidFill>
              </a:rPr>
              <a:t>(You can only rate your self a specific level if you can do every thing with in that level and any previous level)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101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344958" y="474663"/>
            <a:ext cx="9601200" cy="1201737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 smtClean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  <a:latin typeface="Elephant" panose="02020904090505020303" pitchFamily="18" charset="0"/>
              </a:rPr>
              <a:t>Rally Coach</a:t>
            </a:r>
            <a:r>
              <a:rPr lang="en-US" sz="6000" b="1" dirty="0" smtClean="0">
                <a:solidFill>
                  <a:srgbClr val="92D050"/>
                </a:solidFill>
                <a:latin typeface="Elephant" panose="02020904090505020303" pitchFamily="18" charset="0"/>
              </a:rPr>
              <a:t/>
            </a:r>
            <a:br>
              <a:rPr lang="en-US" sz="6000" b="1" dirty="0" smtClean="0">
                <a:solidFill>
                  <a:srgbClr val="92D050"/>
                </a:solidFill>
                <a:latin typeface="Elephant" panose="02020904090505020303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Century" panose="02040604050505020304" pitchFamily="18" charset="0"/>
              </a:rPr>
              <a:t>**</a:t>
            </a:r>
            <a:r>
              <a:rPr lang="en-US" sz="2800" dirty="0" smtClean="0">
                <a:solidFill>
                  <a:schemeClr val="tx1"/>
                </a:solidFill>
                <a:latin typeface="Century" panose="02040604050505020304" pitchFamily="18" charset="0"/>
              </a:rPr>
              <a:t>Complete on a separate piece of notebook paper</a:t>
            </a:r>
            <a:endParaRPr lang="en-US" sz="72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88" y="1917700"/>
            <a:ext cx="9936541" cy="44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Elephant" panose="02020904090505020303" pitchFamily="18" charset="0"/>
              </a:rPr>
              <a:t>Proportional Relationships</a:t>
            </a:r>
            <a:endParaRPr lang="en-US" sz="6000" b="1" dirty="0">
              <a:ln w="3175" cmpd="sng"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80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9" y="749300"/>
            <a:ext cx="10507915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03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 b="60212"/>
          <a:stretch/>
        </p:blipFill>
        <p:spPr>
          <a:xfrm>
            <a:off x="2501900" y="419559"/>
            <a:ext cx="7099300" cy="24633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4"/>
          <a:stretch/>
        </p:blipFill>
        <p:spPr>
          <a:xfrm>
            <a:off x="2647950" y="2882901"/>
            <a:ext cx="6807200" cy="34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8"/>
          <a:stretch/>
        </p:blipFill>
        <p:spPr>
          <a:xfrm>
            <a:off x="1651000" y="580196"/>
            <a:ext cx="9017000" cy="19471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6"/>
          <a:stretch/>
        </p:blipFill>
        <p:spPr>
          <a:xfrm>
            <a:off x="1651000" y="2654300"/>
            <a:ext cx="9017000" cy="36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51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Elephant" panose="02020904090505020303" pitchFamily="18" charset="0"/>
              </a:rPr>
              <a:t>You Try</a:t>
            </a:r>
            <a:endParaRPr lang="en-US" sz="6000" b="1" dirty="0">
              <a:ln w="3175" cmpd="sng"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Elephant" panose="02020904090505020303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47878"/>
            <a:ext cx="9606423" cy="23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3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08"/>
          <a:stretch/>
        </p:blipFill>
        <p:spPr>
          <a:xfrm>
            <a:off x="2247900" y="509650"/>
            <a:ext cx="7658100" cy="163665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6" b="1119"/>
          <a:stretch/>
        </p:blipFill>
        <p:spPr>
          <a:xfrm>
            <a:off x="2247900" y="2362200"/>
            <a:ext cx="7658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6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Elephant" panose="02020904090505020303" pitchFamily="18" charset="0"/>
              </a:rPr>
              <a:t>Think-Pair-Share</a:t>
            </a:r>
            <a:endParaRPr lang="en-US" sz="6000" b="1" dirty="0">
              <a:ln w="3175" cmpd="sng"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Elephant" panose="02020904090505020303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82794"/>
            <a:ext cx="9640115" cy="22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7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>
                <a:ln w="3175" cmpd="sng">
                  <a:solidFill>
                    <a:schemeClr val="tx1"/>
                  </a:solidFill>
                </a:ln>
                <a:solidFill>
                  <a:srgbClr val="92D050"/>
                </a:solidFill>
                <a:latin typeface="Elephant" panose="02020904090505020303" pitchFamily="18" charset="0"/>
              </a:rPr>
              <a:t>Bell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Evaluate the following two-step equations. </a:t>
                </a:r>
                <a:endParaRPr lang="en-US" sz="28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1" t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23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77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Century</vt:lpstr>
      <vt:lpstr>Elephant</vt:lpstr>
      <vt:lpstr>Garamond</vt:lpstr>
      <vt:lpstr>Organic</vt:lpstr>
      <vt:lpstr>Bell Work</vt:lpstr>
      <vt:lpstr>Proportional Relationships</vt:lpstr>
      <vt:lpstr>PowerPoint Presentation</vt:lpstr>
      <vt:lpstr>PowerPoint Presentation</vt:lpstr>
      <vt:lpstr>PowerPoint Presentation</vt:lpstr>
      <vt:lpstr>You Try</vt:lpstr>
      <vt:lpstr>PowerPoint Presentation</vt:lpstr>
      <vt:lpstr>Think-Pair-Share</vt:lpstr>
      <vt:lpstr>Bell Work</vt:lpstr>
      <vt:lpstr>Scales (701 and 706)</vt:lpstr>
      <vt:lpstr>Rally Coach **Complete on a separate piece of notebook paper</vt:lpstr>
    </vt:vector>
  </TitlesOfParts>
  <Company>SCPS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Gibbs</dc:creator>
  <cp:lastModifiedBy>Gibbs</cp:lastModifiedBy>
  <cp:revision>9</cp:revision>
  <dcterms:created xsi:type="dcterms:W3CDTF">2015-02-10T13:50:46Z</dcterms:created>
  <dcterms:modified xsi:type="dcterms:W3CDTF">2015-02-12T15:28:51Z</dcterms:modified>
</cp:coreProperties>
</file>