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sldIdLst>
    <p:sldId id="264" r:id="rId3"/>
    <p:sldId id="256" r:id="rId4"/>
    <p:sldId id="259" r:id="rId5"/>
    <p:sldId id="257" r:id="rId6"/>
    <p:sldId id="258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7B1DB3-31F6-4913-8256-5EBFF4A35A3F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6B59C-E47E-46AE-963F-356B575BF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5B2A6-4EE2-4B63-AF9B-22265003F30C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06F56-78EA-4269-A1FF-13B4E57CA7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87AFD9-8CD9-4455-906A-2050A09241B4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88512-49E4-4142-A376-267ADFC5FC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F3FF4-D7D6-4308-8A79-F7036BD96318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8D126-6D5E-477C-A355-88F8A5D4D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AD2CB6-E41F-4DAA-8F2B-2D02E9023DAA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0645D-95CE-4474-8F09-92435C0B12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30C28-C9A1-459C-B058-13F737B4AF01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DD28B-E133-49B2-BE29-7A2FA89E65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E7E9-A782-46EA-8359-C5366FDE4CF4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EDC61-2BBF-41BF-B17B-BD51C1E18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36D6B-E30C-4F28-B558-9EE04F023A3D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1C4539-77D6-43D8-A035-A8F95823BE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D8787-5812-45CD-9555-9231280BB173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4CE33-2525-41B7-9694-EBAFE16028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DA1BA-69E9-4AC9-868E-E13DC19C8930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DB3DB032-192F-4BB5-8B31-951638C58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963AB846-7CD9-47FD-81BD-D551B269783F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5210B-9F43-4E81-B4E9-781FC01B75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9D61109-C0FA-4E23-81DD-8E518106774A}" type="datetimeFigureOut">
              <a:rPr lang="en-US" smtClean="0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D51459-C536-4178-8581-AA835F5751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" indent="0">
                  <a:buNone/>
                </a:pPr>
                <a:r>
                  <a:rPr lang="en-US" dirty="0" smtClean="0"/>
                  <a:t>Evaluate the following two-step equation.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3−7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05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373063"/>
            <a:ext cx="7772400" cy="14700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Similarity and Proportional Reasoning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5800" y="1843087"/>
            <a:ext cx="7772400" cy="12350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Applying Similarity to Area and Perimeter</a:t>
            </a: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Perimeter- Distance around a shape. (Add the sides!)</a:t>
            </a:r>
          </a:p>
          <a:p>
            <a:endParaRPr lang="en-US" dirty="0" smtClean="0"/>
          </a:p>
          <a:p>
            <a:r>
              <a:rPr lang="en-US" dirty="0" smtClean="0"/>
              <a:t>Area- space inside an object </a:t>
            </a:r>
          </a:p>
          <a:p>
            <a:pPr lvl="1"/>
            <a:r>
              <a:rPr lang="en-US" dirty="0" smtClean="0"/>
              <a:t>For a square, the area = length x width</a:t>
            </a:r>
          </a:p>
          <a:p>
            <a:pPr>
              <a:buNone/>
            </a:pPr>
            <a:r>
              <a:rPr lang="en-US" dirty="0" smtClean="0"/>
              <a:t>		Area always has squared units!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673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Explore!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3913" y="1417638"/>
            <a:ext cx="7586662" cy="4708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1622"/>
            <a:ext cx="9134894" cy="468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new perimeter: Take the perimeter of the original and multiply by the scale factor</a:t>
            </a:r>
          </a:p>
          <a:p>
            <a:endParaRPr lang="en-US" dirty="0" smtClean="0"/>
          </a:p>
          <a:p>
            <a:r>
              <a:rPr lang="en-US" dirty="0" smtClean="0"/>
              <a:t>For new area: multiply the old area by the scale factor </a:t>
            </a:r>
            <a:r>
              <a:rPr lang="en-US" b="1" i="1" dirty="0" smtClean="0"/>
              <a:t>squared</a:t>
            </a:r>
            <a:endParaRPr lang="en-US" b="1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Identify Scale Factor (2</a:t>
            </a:r>
            <a:r>
              <a:rPr lang="en-US" baseline="30000" dirty="0" smtClean="0"/>
              <a:t>nd</a:t>
            </a:r>
            <a:r>
              <a:rPr lang="en-US" dirty="0" smtClean="0"/>
              <a:t>/1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perimeter</a:t>
            </a:r>
          </a:p>
          <a:p>
            <a:pPr marL="514350" indent="-514350">
              <a:buAutoNum type="arabicParenR"/>
            </a:pPr>
            <a:r>
              <a:rPr lang="en-US" dirty="0" smtClean="0"/>
              <a:t>Multiply old perimeter by scale factor</a:t>
            </a:r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66929"/>
            <a:ext cx="8068913" cy="184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98806" y="5408258"/>
            <a:ext cx="2152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Scale Factor: 18/24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19975" y="5592924"/>
            <a:ext cx="85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78105" y="5408258"/>
            <a:ext cx="216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Perimeter of first:</a:t>
            </a:r>
          </a:p>
          <a:p>
            <a:pPr algn="ctr"/>
            <a:r>
              <a:rPr lang="en-US" b="1" dirty="0" smtClean="0"/>
              <a:t>64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11815" y="5592924"/>
            <a:ext cx="144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48m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100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Area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Identify Scale Factor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original area</a:t>
            </a:r>
          </a:p>
          <a:p>
            <a:pPr marL="514350" indent="-514350">
              <a:buAutoNum type="arabicParenR"/>
            </a:pPr>
            <a:r>
              <a:rPr lang="en-US" dirty="0" smtClean="0"/>
              <a:t>Multiply original by scale factor squared!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381" y="3429000"/>
            <a:ext cx="5626313" cy="235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494627" y="1184701"/>
            <a:ext cx="1793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Scale Factor: 2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3862" y="2015698"/>
            <a:ext cx="2250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Area= l x w:</a:t>
            </a:r>
          </a:p>
          <a:p>
            <a:pPr algn="ctr"/>
            <a:r>
              <a:rPr lang="en-US" sz="2400" b="1" dirty="0" smtClean="0"/>
              <a:t>8x5=40ft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406769" y="5781822"/>
            <a:ext cx="5486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New area: 40x 2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= 40 x 4 =160ft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Check Your Understanding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74923"/>
            <a:ext cx="8476174" cy="332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37FD6EF-963C-4FB7-9F73-ACD4B91F3B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784</TotalTime>
  <Words>152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Franklin Gothic Book</vt:lpstr>
      <vt:lpstr>Wingdings</vt:lpstr>
      <vt:lpstr>Wingdings 2</vt:lpstr>
      <vt:lpstr>Technic</vt:lpstr>
      <vt:lpstr>Bell Work </vt:lpstr>
      <vt:lpstr>Similarity and Proportional Reasoning</vt:lpstr>
      <vt:lpstr>Reminders</vt:lpstr>
      <vt:lpstr>Explore!</vt:lpstr>
      <vt:lpstr>Breakdown</vt:lpstr>
      <vt:lpstr>Example:</vt:lpstr>
      <vt:lpstr>Area Example</vt:lpstr>
      <vt:lpstr>Check Your Understanding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 and Proportional Reasoning</dc:title>
  <dc:creator>Shell</dc:creator>
  <cp:lastModifiedBy>Gibbs</cp:lastModifiedBy>
  <cp:revision>13</cp:revision>
  <dcterms:created xsi:type="dcterms:W3CDTF">2010-11-28T18:43:29Z</dcterms:created>
  <dcterms:modified xsi:type="dcterms:W3CDTF">2015-02-27T13:37:04Z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TC300037509990</vt:lpwstr>
  </property>
</Properties>
</file>