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5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055CD-A0AA-40DF-9058-A6B813ACF6B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54B9F-BE38-47E5-8C52-6AB4E5A0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3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06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5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20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2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8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6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48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DBE2B-0207-4D30-9F4D-92E4CB01FD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9AFD2E-03FE-4272-A5D9-C05B92758B4D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78B7A8-93DE-422B-BCE0-D557F6EDCE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Work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199"/>
            <a:ext cx="4724400" cy="260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5181600" cy="243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Progress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212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800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13-4B Negative Exponents</a:t>
            </a:r>
            <a:endParaRPr lang="en-US" sz="5400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9144000" cy="417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/>
              <a:t>Analyze the Pattern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868362"/>
          </a:xfrm>
        </p:spPr>
        <p:txBody>
          <a:bodyPr/>
          <a:lstStyle/>
          <a:p>
            <a:r>
              <a:rPr lang="en-US" dirty="0" smtClean="0"/>
              <a:t>Negative Exponents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915400" cy="238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4611231"/>
            <a:ext cx="708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does the phrase “multiplicative inverse” mean?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do you think a number in the denominator with a negative exponent would look like?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6858000" cy="868362"/>
          </a:xfrm>
        </p:spPr>
        <p:txBody>
          <a:bodyPr/>
          <a:lstStyle/>
          <a:p>
            <a:r>
              <a:rPr lang="en-US" dirty="0" smtClean="0"/>
              <a:t>Use Positive Exponents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/>
          <a:lstStyle/>
          <a:p>
            <a:r>
              <a:rPr lang="en-US" sz="3600" dirty="0" smtClean="0"/>
              <a:t>Write each expression using a positive exponent.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505200"/>
            <a:ext cx="593994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79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858000" cy="868362"/>
          </a:xfrm>
        </p:spPr>
        <p:txBody>
          <a:bodyPr/>
          <a:lstStyle/>
          <a:p>
            <a:r>
              <a:rPr lang="en-US" dirty="0" smtClean="0"/>
              <a:t>Check Your Progress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133600"/>
            <a:ext cx="364855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286000"/>
            <a:ext cx="30137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08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858000" cy="868362"/>
          </a:xfrm>
        </p:spPr>
        <p:txBody>
          <a:bodyPr/>
          <a:lstStyle/>
          <a:p>
            <a:r>
              <a:rPr lang="en-US" dirty="0" smtClean="0"/>
              <a:t>Use Negative Exponents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r>
              <a:rPr lang="en-US" sz="3600" dirty="0" smtClean="0"/>
              <a:t>Write each expression using a negative exponent.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352800"/>
            <a:ext cx="60566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24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858000" cy="868362"/>
          </a:xfrm>
        </p:spPr>
        <p:txBody>
          <a:bodyPr/>
          <a:lstStyle/>
          <a:p>
            <a:r>
              <a:rPr lang="en-US" dirty="0" smtClean="0"/>
              <a:t>Check Your Progress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514600"/>
            <a:ext cx="1981200" cy="151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590800"/>
            <a:ext cx="1676400" cy="14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23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 Operations with Exponents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8915400" cy="3181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4343400" cy="94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27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 Operations with Exponents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3867150" cy="162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8823301" cy="218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53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13-4 A Multiply and Divide Monomials</a:t>
            </a:r>
            <a:endParaRPr lang="en-US" sz="6600" b="1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6858000" cy="868362"/>
          </a:xfrm>
        </p:spPr>
        <p:txBody>
          <a:bodyPr/>
          <a:lstStyle/>
          <a:p>
            <a:r>
              <a:rPr lang="en-US" dirty="0" smtClean="0"/>
              <a:t>Check Your Progress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057400"/>
            <a:ext cx="813574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14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858000" cy="868362"/>
          </a:xfrm>
        </p:spPr>
        <p:txBody>
          <a:bodyPr/>
          <a:lstStyle/>
          <a:p>
            <a:r>
              <a:rPr lang="en-US" dirty="0" smtClean="0"/>
              <a:t>NGSSS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162800" cy="26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21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of Powers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Remember: exponents are used to show repeated multiplication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would you do to simplify 4</a:t>
            </a:r>
            <a:r>
              <a:rPr lang="en-US" baseline="30000" dirty="0" smtClean="0"/>
              <a:t>5</a:t>
            </a:r>
            <a:r>
              <a:rPr lang="en-US" dirty="0" smtClean="0"/>
              <a:t> x 4</a:t>
            </a:r>
            <a:r>
              <a:rPr lang="en-US" baseline="30000" dirty="0" smtClean="0"/>
              <a:t>6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6938963" cy="2208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203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of Powers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077200" cy="211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50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Powers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76400"/>
            <a:ext cx="884766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449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b="1" u="sng" dirty="0" smtClean="0"/>
              <a:t>monomial</a:t>
            </a:r>
            <a:r>
              <a:rPr lang="en-US" sz="4000" dirty="0" smtClean="0"/>
              <a:t> is a number, variable, or product of a number and one or more variables.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23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of Powers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153400" cy="330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9600" y="5486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you get an exponent of 5 from the initial exponents of 6 and 1?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23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of Powers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153400" cy="239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81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Powers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You can divide monomials by subtracting the exponent. Find each quotient.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595885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9668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</TotalTime>
  <Words>181</Words>
  <Application>Microsoft Office PowerPoint</Application>
  <PresentationFormat>On-screen Show (4:3)</PresentationFormat>
  <Paragraphs>46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Bell Work</vt:lpstr>
      <vt:lpstr>13-4 A Multiply and Divide Monomials</vt:lpstr>
      <vt:lpstr>Product of Powers</vt:lpstr>
      <vt:lpstr>Product of Powers</vt:lpstr>
      <vt:lpstr>Multiply Powers</vt:lpstr>
      <vt:lpstr>Vocabulary</vt:lpstr>
      <vt:lpstr>Quotient of Powers</vt:lpstr>
      <vt:lpstr>Quotient of Powers</vt:lpstr>
      <vt:lpstr>Dividing Powers</vt:lpstr>
      <vt:lpstr>Check Your Progress</vt:lpstr>
      <vt:lpstr>13-4B Negative Exponents</vt:lpstr>
      <vt:lpstr>Analyze the Pattern</vt:lpstr>
      <vt:lpstr>Negative Exponents</vt:lpstr>
      <vt:lpstr>Use Positive Exponents</vt:lpstr>
      <vt:lpstr>Check Your Progress</vt:lpstr>
      <vt:lpstr>Use Negative Exponents</vt:lpstr>
      <vt:lpstr>Check Your Progress</vt:lpstr>
      <vt:lpstr>Perform Operations with Exponents</vt:lpstr>
      <vt:lpstr>Perform Operations with Exponents</vt:lpstr>
      <vt:lpstr>Check Your Progress</vt:lpstr>
      <vt:lpstr>NGSSS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Sabrina</dc:creator>
  <cp:lastModifiedBy>Gibbs</cp:lastModifiedBy>
  <cp:revision>13</cp:revision>
  <dcterms:created xsi:type="dcterms:W3CDTF">2014-05-05T03:09:25Z</dcterms:created>
  <dcterms:modified xsi:type="dcterms:W3CDTF">2015-04-02T15:34:45Z</dcterms:modified>
</cp:coreProperties>
</file>