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F44A-5F8D-45AA-BC08-A1C5B2CE29C7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AB42-1D6E-4347-B51A-80018570C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7.6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D263-9690-4F70-87D6-281106FFBE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 miles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D263-9690-4F70-87D6-281106FFBE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umbrella-BACK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60" y="2822997"/>
            <a:ext cx="3606853" cy="1829727"/>
          </a:xfrm>
          <a:prstGeom prst="rect">
            <a:avLst/>
          </a:prstGeom>
        </p:spPr>
      </p:pic>
      <p:pic>
        <p:nvPicPr>
          <p:cNvPr id="27" name="Picture 26" descr="umbrella-FRON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60" y="2623250"/>
            <a:ext cx="3606853" cy="3832281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" y="4339450"/>
            <a:ext cx="3657600" cy="2568900"/>
            <a:chOff x="0" y="2532245"/>
            <a:chExt cx="6163069" cy="4328605"/>
          </a:xfrm>
        </p:grpSpPr>
        <p:pic>
          <p:nvPicPr>
            <p:cNvPr id="18" name="Picture 17" descr="umbrella-shadow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0" y="5285229"/>
              <a:ext cx="6163069" cy="1572771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 userDrawn="1"/>
          </p:nvGrpSpPr>
          <p:grpSpPr>
            <a:xfrm>
              <a:off x="1115302" y="2532245"/>
              <a:ext cx="4989586" cy="4328605"/>
              <a:chOff x="1032177" y="2398770"/>
              <a:chExt cx="4989586" cy="4328605"/>
            </a:xfrm>
          </p:grpSpPr>
          <p:pic>
            <p:nvPicPr>
              <p:cNvPr id="17" name="Picture 16" descr="backwood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85949" y="2398770"/>
                <a:ext cx="3035814" cy="3889256"/>
              </a:xfrm>
              <a:prstGeom prst="rect">
                <a:avLst/>
              </a:prstGeom>
            </p:spPr>
          </p:pic>
          <p:pic>
            <p:nvPicPr>
              <p:cNvPr id="15" name="Picture 14" descr="umbrella-stripes.png"/>
              <p:cNvPicPr>
                <a:picLocks noChangeAspect="1"/>
              </p:cNvPicPr>
              <p:nvPr userDrawn="1"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33000" contrast="60000"/>
              </a:blip>
              <a:stretch>
                <a:fillRect/>
              </a:stretch>
            </p:blipFill>
            <p:spPr>
              <a:xfrm>
                <a:off x="1335455" y="2508495"/>
                <a:ext cx="4383033" cy="3221743"/>
              </a:xfrm>
              <a:prstGeom prst="rect">
                <a:avLst/>
              </a:prstGeom>
            </p:spPr>
          </p:pic>
          <p:pic>
            <p:nvPicPr>
              <p:cNvPr id="16" name="Picture 15" descr="wood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32177" y="2615615"/>
                <a:ext cx="4989586" cy="4111760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seagull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501342" y="1295946"/>
            <a:ext cx="2316485" cy="1527051"/>
          </a:xfrm>
          <a:prstGeom prst="rect">
            <a:avLst/>
          </a:prstGeom>
        </p:spPr>
      </p:pic>
      <p:pic>
        <p:nvPicPr>
          <p:cNvPr id="41" name="Picture 40" descr="medium orange flowers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9000" contrast="66000"/>
          </a:blip>
          <a:stretch>
            <a:fillRect/>
          </a:stretch>
        </p:blipFill>
        <p:spPr>
          <a:xfrm>
            <a:off x="4353629" y="3131747"/>
            <a:ext cx="4606633" cy="3899197"/>
          </a:xfrm>
          <a:prstGeom prst="rect">
            <a:avLst/>
          </a:prstGeom>
        </p:spPr>
      </p:pic>
      <p:pic>
        <p:nvPicPr>
          <p:cNvPr id="42" name="Picture 41" descr="light orange flowers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" contrast="66000"/>
          </a:blip>
          <a:stretch>
            <a:fillRect/>
          </a:stretch>
        </p:blipFill>
        <p:spPr>
          <a:xfrm>
            <a:off x="4546748" y="4222474"/>
            <a:ext cx="3913545" cy="2813606"/>
          </a:xfrm>
          <a:prstGeom prst="rect">
            <a:avLst/>
          </a:prstGeom>
        </p:spPr>
      </p:pic>
      <p:pic>
        <p:nvPicPr>
          <p:cNvPr id="43" name="Picture 42" descr="darker orange flowers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" contrast="29000"/>
          </a:blip>
          <a:stretch>
            <a:fillRect/>
          </a:stretch>
        </p:blipFill>
        <p:spPr>
          <a:xfrm>
            <a:off x="5145251" y="5297007"/>
            <a:ext cx="1346799" cy="1739073"/>
          </a:xfrm>
          <a:prstGeom prst="rect">
            <a:avLst/>
          </a:prstGeom>
        </p:spPr>
      </p:pic>
      <p:pic>
        <p:nvPicPr>
          <p:cNvPr id="44" name="Picture 43" descr="floral-leave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6000" contrast="40000"/>
          </a:blip>
          <a:stretch>
            <a:fillRect/>
          </a:stretch>
        </p:blipFill>
        <p:spPr>
          <a:xfrm>
            <a:off x="6260866" y="3312933"/>
            <a:ext cx="2899841" cy="3710857"/>
          </a:xfrm>
          <a:prstGeom prst="rect">
            <a:avLst/>
          </a:prstGeom>
        </p:spPr>
      </p:pic>
      <p:pic>
        <p:nvPicPr>
          <p:cNvPr id="45" name="Picture 44" descr="red flowers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0" contrast="72000"/>
          </a:blip>
          <a:stretch>
            <a:fillRect/>
          </a:stretch>
        </p:blipFill>
        <p:spPr>
          <a:xfrm>
            <a:off x="6492050" y="3286621"/>
            <a:ext cx="2675700" cy="3749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each Scen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63B8-4336-4278-9A8E-452446335D7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4" cstate="print">
            <a:lum bright="62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70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eagulls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1342" y="1295946"/>
            <a:ext cx="2316485" cy="1527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Bell Work</a:t>
            </a:r>
            <a:endParaRPr lang="en-US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9" y="1837072"/>
            <a:ext cx="7816001" cy="366339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41799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5400" b="1" dirty="0" smtClean="0"/>
              <a:t>11-3F Distance on a Coordinate Plane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11824"/>
            <a:ext cx="8001000" cy="1752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Students will be able to find the distance between two points on the coordinate plane.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5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562600"/>
            <a:ext cx="7905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322" y="4213412"/>
            <a:ext cx="1565181" cy="35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8322" y="4953000"/>
            <a:ext cx="1565181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322" y="5306671"/>
            <a:ext cx="1496442" cy="3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How to find a distance on a coordinate plane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20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the given points on graph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line segment between the two points.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a right triangle then, find the lengths of the legs of the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the Pythagorean Theorem to find the length of the hypotenuse!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Example- Find the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56597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41128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91200" y="624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7"/>
            <a:endCxn id="7" idx="3"/>
          </p:cNvCxnSpPr>
          <p:nvPr/>
        </p:nvCxnSpPr>
        <p:spPr>
          <a:xfrm rot="5400000" flipH="1" flipV="1">
            <a:off x="5768882" y="3559082"/>
            <a:ext cx="2864036" cy="255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4810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5410200"/>
            <a:ext cx="449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a length be negative?</a:t>
            </a:r>
          </a:p>
          <a:p>
            <a:endParaRPr lang="en-US" dirty="0" smtClean="0"/>
          </a:p>
          <a:p>
            <a:r>
              <a:rPr lang="en-US" dirty="0" smtClean="0"/>
              <a:t>No! Use only the positive result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Check Your Progress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Find the distance between the points (-3,2) and (4, -1) Round to the nearest tenth if necessary.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953" y="2628900"/>
            <a:ext cx="414482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484" y="3429000"/>
            <a:ext cx="1466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You Try- Draw a picture!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42" y="1762914"/>
            <a:ext cx="7918516" cy="14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abrina\AppData\Local\Microsoft\Windows\Temporary Internet Files\Content.IE5\CGYQBGHU\MC90044170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5942" y="4754563"/>
            <a:ext cx="2743200" cy="27432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3817" y="3776807"/>
            <a:ext cx="2414963" cy="73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38"/>
            <a:ext cx="8229600" cy="1280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100" b="1" dirty="0" smtClean="0"/>
              <a:t>Check your understanding pg 662</a:t>
            </a:r>
            <a:br>
              <a:rPr lang="en-US" sz="3100" b="1" dirty="0" smtClean="0"/>
            </a:br>
            <a:r>
              <a:rPr lang="en-US" sz="3100" b="1" dirty="0" smtClean="0"/>
              <a:t>Rally Coach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05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00198"/>
            <a:ext cx="9105901" cy="525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Workbook pages 179 and 181 ODD</a:t>
            </a:r>
          </a:p>
          <a:p>
            <a:endParaRPr lang="en-US" dirty="0" smtClean="0"/>
          </a:p>
          <a:p>
            <a:r>
              <a:rPr lang="en-US" dirty="0" smtClean="0"/>
              <a:t>Early finishers can work on missing assignments or read a book!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*Make sure you turned your </a:t>
            </a:r>
            <a:r>
              <a:rPr lang="en-US" dirty="0" err="1" smtClean="0"/>
              <a:t>classwork</a:t>
            </a:r>
            <a:r>
              <a:rPr lang="en-US" dirty="0" smtClean="0"/>
              <a:t> into the orange bin!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P030003338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A3746C3-70B7-44B1-A544-2F671AF9B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TP030003338</Template>
  <TotalTime>1015</TotalTime>
  <Words>171</Words>
  <Application>Microsoft Office PowerPoint</Application>
  <PresentationFormat>On-screen Show (4:3)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TP030003338</vt:lpstr>
      <vt:lpstr>Bell Work</vt:lpstr>
      <vt:lpstr>11-3F Distance on a Coordinate Plane</vt:lpstr>
      <vt:lpstr>Explore</vt:lpstr>
      <vt:lpstr>How to find a distance on a coordinate plane</vt:lpstr>
      <vt:lpstr>Example- Find the distance</vt:lpstr>
      <vt:lpstr>Check Your Progress</vt:lpstr>
      <vt:lpstr>You Try- Draw a picture!</vt:lpstr>
      <vt:lpstr>Check your understanding pg 662 Rally Coach</vt:lpstr>
      <vt:lpstr>Homework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11-3 D/E The Pythagorean Theorem</dc:title>
  <dc:creator>Stephy</dc:creator>
  <cp:lastModifiedBy>Gibbs</cp:lastModifiedBy>
  <cp:revision>31</cp:revision>
  <dcterms:created xsi:type="dcterms:W3CDTF">2012-04-09T19:16:53Z</dcterms:created>
  <dcterms:modified xsi:type="dcterms:W3CDTF">2015-04-02T17:08:07Z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TC300033389990</vt:lpwstr>
  </property>
</Properties>
</file>