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73" r:id="rId3"/>
    <p:sldId id="256" r:id="rId4"/>
    <p:sldId id="286" r:id="rId5"/>
    <p:sldId id="287" r:id="rId6"/>
    <p:sldId id="288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64" r:id="rId15"/>
    <p:sldId id="274" r:id="rId16"/>
    <p:sldId id="282" r:id="rId17"/>
    <p:sldId id="266" r:id="rId18"/>
    <p:sldId id="267" r:id="rId19"/>
    <p:sldId id="270" r:id="rId20"/>
    <p:sldId id="269" r:id="rId21"/>
    <p:sldId id="284" r:id="rId22"/>
    <p:sldId id="272" r:id="rId23"/>
    <p:sldId id="28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F44A-5F8D-45AA-BC08-A1C5B2CE29C7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AB42-1D6E-4347-B51A-80018570C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7.6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D263-9690-4F70-87D6-281106FFBE3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300 miles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D263-9690-4F70-87D6-281106FFBE3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 descr="umbrella-BACK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760" y="2822997"/>
            <a:ext cx="3606853" cy="1829727"/>
          </a:xfrm>
          <a:prstGeom prst="rect">
            <a:avLst/>
          </a:prstGeom>
        </p:spPr>
      </p:pic>
      <p:pic>
        <p:nvPicPr>
          <p:cNvPr id="27" name="Picture 26" descr="umbrella-FRON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760" y="2623250"/>
            <a:ext cx="3606853" cy="3832281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" y="4339450"/>
            <a:ext cx="3657600" cy="2568900"/>
            <a:chOff x="0" y="2532245"/>
            <a:chExt cx="6163069" cy="4328605"/>
          </a:xfrm>
        </p:grpSpPr>
        <p:pic>
          <p:nvPicPr>
            <p:cNvPr id="18" name="Picture 17" descr="umbrella-shadow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0" y="5285229"/>
              <a:ext cx="6163069" cy="1572771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 userDrawn="1"/>
          </p:nvGrpSpPr>
          <p:grpSpPr>
            <a:xfrm>
              <a:off x="1115302" y="2532245"/>
              <a:ext cx="4989586" cy="4328605"/>
              <a:chOff x="1032177" y="2398770"/>
              <a:chExt cx="4989586" cy="4328605"/>
            </a:xfrm>
          </p:grpSpPr>
          <p:pic>
            <p:nvPicPr>
              <p:cNvPr id="17" name="Picture 16" descr="backwood.pn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985949" y="2398770"/>
                <a:ext cx="3035814" cy="3889256"/>
              </a:xfrm>
              <a:prstGeom prst="rect">
                <a:avLst/>
              </a:prstGeom>
            </p:spPr>
          </p:pic>
          <p:pic>
            <p:nvPicPr>
              <p:cNvPr id="15" name="Picture 14" descr="umbrella-stripes.png"/>
              <p:cNvPicPr>
                <a:picLocks noChangeAspect="1"/>
              </p:cNvPicPr>
              <p:nvPr userDrawn="1"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33000" contrast="60000"/>
              </a:blip>
              <a:stretch>
                <a:fillRect/>
              </a:stretch>
            </p:blipFill>
            <p:spPr>
              <a:xfrm>
                <a:off x="1335455" y="2508495"/>
                <a:ext cx="4383033" cy="3221743"/>
              </a:xfrm>
              <a:prstGeom prst="rect">
                <a:avLst/>
              </a:prstGeom>
            </p:spPr>
          </p:pic>
          <p:pic>
            <p:nvPicPr>
              <p:cNvPr id="16" name="Picture 15" descr="wood.png"/>
              <p:cNvPicPr>
                <a:picLocks noChangeAspect="1"/>
              </p:cNvPicPr>
              <p:nvPr userDrawn="1"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32177" y="2615615"/>
                <a:ext cx="4989586" cy="4111760"/>
              </a:xfrm>
              <a:prstGeom prst="rect">
                <a:avLst/>
              </a:prstGeom>
            </p:spPr>
          </p:pic>
        </p:grpSp>
      </p:grpSp>
      <p:pic>
        <p:nvPicPr>
          <p:cNvPr id="31" name="Picture 30" descr="seagulls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501342" y="1295946"/>
            <a:ext cx="2316485" cy="1527051"/>
          </a:xfrm>
          <a:prstGeom prst="rect">
            <a:avLst/>
          </a:prstGeom>
        </p:spPr>
      </p:pic>
      <p:pic>
        <p:nvPicPr>
          <p:cNvPr id="41" name="Picture 40" descr="medium orange flowers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9000" contrast="66000"/>
          </a:blip>
          <a:stretch>
            <a:fillRect/>
          </a:stretch>
        </p:blipFill>
        <p:spPr>
          <a:xfrm>
            <a:off x="4353629" y="3131747"/>
            <a:ext cx="4606633" cy="3899197"/>
          </a:xfrm>
          <a:prstGeom prst="rect">
            <a:avLst/>
          </a:prstGeom>
        </p:spPr>
      </p:pic>
      <p:pic>
        <p:nvPicPr>
          <p:cNvPr id="42" name="Picture 41" descr="light orange flowers.png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" contrast="66000"/>
          </a:blip>
          <a:stretch>
            <a:fillRect/>
          </a:stretch>
        </p:blipFill>
        <p:spPr>
          <a:xfrm>
            <a:off x="4546748" y="4222474"/>
            <a:ext cx="3913545" cy="2813606"/>
          </a:xfrm>
          <a:prstGeom prst="rect">
            <a:avLst/>
          </a:prstGeom>
        </p:spPr>
      </p:pic>
      <p:pic>
        <p:nvPicPr>
          <p:cNvPr id="43" name="Picture 42" descr="darker orange flowers.png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" contrast="29000"/>
          </a:blip>
          <a:stretch>
            <a:fillRect/>
          </a:stretch>
        </p:blipFill>
        <p:spPr>
          <a:xfrm>
            <a:off x="5145251" y="5297007"/>
            <a:ext cx="1346799" cy="1739073"/>
          </a:xfrm>
          <a:prstGeom prst="rect">
            <a:avLst/>
          </a:prstGeom>
        </p:spPr>
      </p:pic>
      <p:pic>
        <p:nvPicPr>
          <p:cNvPr id="44" name="Picture 43" descr="floral-leaves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6000" contrast="40000"/>
          </a:blip>
          <a:stretch>
            <a:fillRect/>
          </a:stretch>
        </p:blipFill>
        <p:spPr>
          <a:xfrm>
            <a:off x="6260866" y="3312933"/>
            <a:ext cx="2899841" cy="3710857"/>
          </a:xfrm>
          <a:prstGeom prst="rect">
            <a:avLst/>
          </a:prstGeom>
        </p:spPr>
      </p:pic>
      <p:pic>
        <p:nvPicPr>
          <p:cNvPr id="45" name="Picture 44" descr="red flowers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0" contrast="72000"/>
          </a:blip>
          <a:stretch>
            <a:fillRect/>
          </a:stretch>
        </p:blipFill>
        <p:spPr>
          <a:xfrm>
            <a:off x="6492050" y="3286621"/>
            <a:ext cx="2675700" cy="3749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each Scen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63B8-4336-4278-9A8E-452446335D7D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62B5-07F6-43D4-A2F6-BD47749A34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4" cstate="print">
            <a:lum bright="62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704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eagulls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01342" y="1295946"/>
            <a:ext cx="2316485" cy="1527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RRVu-RHQW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tm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Bell Work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431" y="1600200"/>
            <a:ext cx="6134393" cy="210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8431" y="3887788"/>
            <a:ext cx="6134393" cy="315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149311" y="2328421"/>
            <a:ext cx="1329180" cy="527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86780" y="5902751"/>
            <a:ext cx="1583702" cy="5279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Steps to Using the Pythagorean Theorem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76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Label your sides (a, b, and c) on the triangle.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Write out the Pythagorean Theorem.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Plug in the side lengths for a, b, and c.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Square the sides.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Solve/Simplify.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38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Find the Length of the Hypotenuse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70" y="1791303"/>
            <a:ext cx="2487923" cy="412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99768"/>
            <a:ext cx="4471802" cy="51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96391"/>
            <a:ext cx="5201082" cy="59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097572"/>
            <a:ext cx="3829482" cy="5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5" y="3777090"/>
            <a:ext cx="1909934" cy="55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0" y="4526538"/>
            <a:ext cx="4337281" cy="6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3" y="5334862"/>
            <a:ext cx="2963663" cy="58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463" y="6082145"/>
            <a:ext cx="857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*Check: Does your answer make sense? Remember the hypotenuse is ALWAYS the longest side.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2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Find the Length of the Hypotenuse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2" y="1897269"/>
            <a:ext cx="8719271" cy="9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3410" y="3429000"/>
            <a:ext cx="1314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6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Check Your Progress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5313" r="63750" b="42188"/>
          <a:stretch>
            <a:fillRect/>
          </a:stretch>
        </p:blipFill>
        <p:spPr bwMode="auto">
          <a:xfrm>
            <a:off x="457200" y="2401526"/>
            <a:ext cx="27432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4" t="45313" r="23750" b="42188"/>
          <a:stretch>
            <a:fillRect/>
          </a:stretch>
        </p:blipFill>
        <p:spPr bwMode="auto">
          <a:xfrm>
            <a:off x="4419600" y="2378868"/>
            <a:ext cx="42672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0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Pythagorean Theorem Rap!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981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http://www.youtube.com/watch?v=DRRVu-RHQWE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Real-World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scuba diver dove 14 feet below the surface. Then he swam 16 feet horizontally. How far is the diver from his boat?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74" y="3232170"/>
            <a:ext cx="3663996" cy="36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67113"/>
            <a:ext cx="3171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57638"/>
            <a:ext cx="4448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291013"/>
            <a:ext cx="3171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6995" y="4643438"/>
            <a:ext cx="1400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732" y="4967288"/>
            <a:ext cx="3190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5386388"/>
            <a:ext cx="516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Check Your Progress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19" y="1605527"/>
            <a:ext cx="6567055" cy="236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86" y="3973455"/>
            <a:ext cx="2843077" cy="306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034" y="4772866"/>
            <a:ext cx="19240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2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Finding the Length of a Leg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39" y="1357892"/>
            <a:ext cx="3912618" cy="140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7" y="2761522"/>
            <a:ext cx="6193848" cy="64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7" y="3401668"/>
            <a:ext cx="7066684" cy="6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7" y="3993468"/>
            <a:ext cx="5750936" cy="62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7" y="4613831"/>
            <a:ext cx="5750503" cy="63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62" y="5248078"/>
            <a:ext cx="3544601" cy="5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62" y="5817165"/>
            <a:ext cx="4529789" cy="59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62" y="6416266"/>
            <a:ext cx="2770262" cy="4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7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Finding the Length of a Leg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78" y="1839705"/>
            <a:ext cx="4580225" cy="316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96687" y="1839705"/>
            <a:ext cx="285316" cy="77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120" y="2722189"/>
            <a:ext cx="1634658" cy="108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7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35156" r="63124" b="50781"/>
          <a:stretch>
            <a:fillRect/>
          </a:stretch>
        </p:blipFill>
        <p:spPr bwMode="auto">
          <a:xfrm>
            <a:off x="761999" y="1939637"/>
            <a:ext cx="25066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t="35156" r="36874" b="50781"/>
          <a:stretch>
            <a:fillRect/>
          </a:stretch>
        </p:blipFill>
        <p:spPr bwMode="auto">
          <a:xfrm>
            <a:off x="5257800" y="2299638"/>
            <a:ext cx="36576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257800" y="2299637"/>
            <a:ext cx="914400" cy="4814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6662" y="3297382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5800" y="2781083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Check Your Progress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8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23" y="218941"/>
            <a:ext cx="8651383" cy="96591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11-3 D/E The Pythagorean Theorem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2253" y="1325167"/>
            <a:ext cx="6513921" cy="11462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Students will be able to understand and apply the Pythagorean Theorem.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Common Pythagorean Triples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special integer relationships based on the Pythagorean Theorem, known as Pythagorean Triples.</a:t>
            </a:r>
          </a:p>
          <a:p>
            <a:r>
              <a:rPr lang="en-US" dirty="0" smtClean="0"/>
              <a:t>All Pythagorean Triples can be verified using the Pythagorean Theorem. Some common ones are:</a:t>
            </a:r>
          </a:p>
          <a:p>
            <a:pPr lvl="1" algn="ctr">
              <a:buNone/>
            </a:pPr>
            <a:r>
              <a:rPr lang="en-US" b="1" dirty="0" smtClean="0"/>
              <a:t>3:4:5</a:t>
            </a:r>
          </a:p>
          <a:p>
            <a:pPr lvl="1" algn="ctr">
              <a:buNone/>
            </a:pPr>
            <a:r>
              <a:rPr lang="en-US" b="1" dirty="0" smtClean="0"/>
              <a:t>5:12:13</a:t>
            </a:r>
          </a:p>
          <a:p>
            <a:pPr lvl="1" algn="ctr">
              <a:buNone/>
            </a:pPr>
            <a:r>
              <a:rPr lang="en-US" b="1" dirty="0" smtClean="0"/>
              <a:t>8:15:17</a:t>
            </a:r>
          </a:p>
          <a:p>
            <a:pPr lvl="1" algn="ctr">
              <a:buNone/>
            </a:pPr>
            <a:r>
              <a:rPr lang="en-US" b="1" dirty="0" smtClean="0"/>
              <a:t>7:24:25</a:t>
            </a:r>
          </a:p>
          <a:p>
            <a:endParaRPr lang="en-US" dirty="0" smtClean="0"/>
          </a:p>
          <a:p>
            <a:r>
              <a:rPr lang="en-US" dirty="0" smtClean="0"/>
              <a:t>All multiples of these are also Pythagorean Triples. For example, 9:12:15 is fond by multiplying all sides of a 3:4L5 triangle by 3. </a:t>
            </a:r>
          </a:p>
          <a:p>
            <a:pPr lvl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Check Your Progress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32" y="1651139"/>
            <a:ext cx="6206403" cy="160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03" y="3489928"/>
            <a:ext cx="3288197" cy="336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4700" y="4664771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3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Rally Coach- Check Your Understanding pg 658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16" y="1766888"/>
            <a:ext cx="8304284" cy="385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16" y="1766888"/>
            <a:ext cx="8431207" cy="385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5588" y="5866228"/>
            <a:ext cx="7941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* Complete on a sheet of paper to be turned into the bin at the end of class!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3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41799"/>
            <a:ext cx="7772400" cy="14700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5400" b="1" dirty="0" smtClean="0"/>
              <a:t>11-3F Distance on a Coordinate Plane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11824"/>
            <a:ext cx="8001000" cy="1752600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Students will be able to find the distance between two points on the coordinate plane.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5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562600"/>
            <a:ext cx="7905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8322" y="4213412"/>
            <a:ext cx="1565181" cy="35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8322" y="4953000"/>
            <a:ext cx="1565181" cy="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322" y="5306671"/>
            <a:ext cx="1496442" cy="3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How to find a distance on a coordinate plane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20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the given points on graph 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line segment between the two points.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a right triangle then, find the lengths of the legs of the triangle.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the Pythagorean Theorem to find the length of the hypotenuse!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Example- Find the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56597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41128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791200" y="624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7"/>
            <a:endCxn id="7" idx="3"/>
          </p:cNvCxnSpPr>
          <p:nvPr/>
        </p:nvCxnSpPr>
        <p:spPr>
          <a:xfrm rot="5400000" flipH="1" flipV="1">
            <a:off x="5768882" y="3559082"/>
            <a:ext cx="2864036" cy="255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48101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5410200"/>
            <a:ext cx="4495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a length be negative?</a:t>
            </a:r>
          </a:p>
          <a:p>
            <a:endParaRPr lang="en-US" dirty="0" smtClean="0"/>
          </a:p>
          <a:p>
            <a:r>
              <a:rPr lang="en-US" dirty="0" smtClean="0"/>
              <a:t>No! Use only the positive result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Check Your Progress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Find the distance between the points (-3,2) and (4, -1) Round to the nearest tenth if necessary.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953" y="2628900"/>
            <a:ext cx="4144824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484" y="3429000"/>
            <a:ext cx="1466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You Try- Draw a picture!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89760"/>
            <a:ext cx="866054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abrina\AppData\Local\Microsoft\Windows\Temporary Internet Files\Content.IE5\CGYQBGHU\MC90044170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5942" y="4754563"/>
            <a:ext cx="2743200" cy="27432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3817" y="3776807"/>
            <a:ext cx="2414963" cy="73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38"/>
            <a:ext cx="8229600" cy="12801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/>
              <a:t>Check your understanding pg 662</a:t>
            </a:r>
            <a:br>
              <a:rPr lang="en-US" sz="3100" b="1" dirty="0" smtClean="0"/>
            </a:br>
            <a:r>
              <a:rPr lang="en-US" sz="3100" b="1" dirty="0" smtClean="0"/>
              <a:t>* Complete on same sheet of paper to be turned into the bin at the end of class!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05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600198"/>
            <a:ext cx="9105901" cy="525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Explore the Pythagorean Theorem.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5" y="1965563"/>
            <a:ext cx="4731798" cy="250292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23" y="1965563"/>
            <a:ext cx="3962587" cy="4093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8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Workbook pages 179 and 181 ODD</a:t>
            </a:r>
          </a:p>
          <a:p>
            <a:endParaRPr lang="en-US" dirty="0" smtClean="0"/>
          </a:p>
          <a:p>
            <a:r>
              <a:rPr lang="en-US" dirty="0" smtClean="0"/>
              <a:t>Early finishers can work on missing assignments or read a book!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*Make sure you turned your </a:t>
            </a:r>
            <a:r>
              <a:rPr lang="en-US" dirty="0" err="1" smtClean="0"/>
              <a:t>classwork</a:t>
            </a:r>
            <a:r>
              <a:rPr lang="en-US" dirty="0" smtClean="0"/>
              <a:t> into the orange bin!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Explore the Pythagorean Theorem.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0" y="1633722"/>
            <a:ext cx="7605939" cy="4715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5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Analyze the Results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6107"/>
            <a:ext cx="8225204" cy="4439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5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" y="335111"/>
            <a:ext cx="9045287" cy="54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0263" y="3876675"/>
            <a:ext cx="1647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0263" y="5746598"/>
            <a:ext cx="2228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 a right triangle, sides have special names…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" y="1785941"/>
            <a:ext cx="9015846" cy="212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4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The Pythagorean Theorem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31" y="1600200"/>
            <a:ext cx="8905875" cy="4525963"/>
          </a:xfrm>
        </p:spPr>
        <p:txBody>
          <a:bodyPr/>
          <a:lstStyle/>
          <a:p>
            <a:r>
              <a:rPr lang="en-US" dirty="0" smtClean="0"/>
              <a:t>Describes the relationship between the length of the hypotenuse and the lengths of the legs.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" y="3161544"/>
            <a:ext cx="8905875" cy="291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2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Remember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Pythagorean Theorem ONLY works on RIGHT TRIANGLES!!!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33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P030003338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A3746C3-70B7-44B1-A544-2F671AF9BE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TP030003338</Template>
  <TotalTime>919</TotalTime>
  <Words>454</Words>
  <Application>Microsoft Office PowerPoint</Application>
  <PresentationFormat>On-screen Show (4:3)</PresentationFormat>
  <Paragraphs>69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TP030003338</vt:lpstr>
      <vt:lpstr>Bell Work</vt:lpstr>
      <vt:lpstr>11-3 D/E The Pythagorean Theorem</vt:lpstr>
      <vt:lpstr>Explore the Pythagorean Theorem.</vt:lpstr>
      <vt:lpstr>Explore the Pythagorean Theorem.</vt:lpstr>
      <vt:lpstr>Analyze the Results</vt:lpstr>
      <vt:lpstr>PowerPoint Presentation</vt:lpstr>
      <vt:lpstr>In a right triangle, sides have special names…</vt:lpstr>
      <vt:lpstr>The Pythagorean Theorem</vt:lpstr>
      <vt:lpstr>Remember</vt:lpstr>
      <vt:lpstr>Steps to Using the Pythagorean Theorem</vt:lpstr>
      <vt:lpstr>Find the Length of the Hypotenuse</vt:lpstr>
      <vt:lpstr>Find the Length of the Hypotenuse</vt:lpstr>
      <vt:lpstr>Check Your Progress</vt:lpstr>
      <vt:lpstr>Pythagorean Theorem Rap!</vt:lpstr>
      <vt:lpstr>Real-World Example</vt:lpstr>
      <vt:lpstr>Check Your Progress</vt:lpstr>
      <vt:lpstr>Finding the Length of a Leg</vt:lpstr>
      <vt:lpstr>Finding the Length of a Leg</vt:lpstr>
      <vt:lpstr>Check Your Progress</vt:lpstr>
      <vt:lpstr>Common Pythagorean Triples</vt:lpstr>
      <vt:lpstr>Check Your Progress</vt:lpstr>
      <vt:lpstr>Rally Coach- Check Your Understanding pg 658</vt:lpstr>
      <vt:lpstr>11-3F Distance on a Coordinate Plane</vt:lpstr>
      <vt:lpstr>Explore</vt:lpstr>
      <vt:lpstr>How to find a distance on a coordinate plane</vt:lpstr>
      <vt:lpstr>Example- Find the distance</vt:lpstr>
      <vt:lpstr>Check Your Progress</vt:lpstr>
      <vt:lpstr>You Try- Draw a picture!</vt:lpstr>
      <vt:lpstr>Check your understanding pg 662 * Complete on same sheet of paper to be turned into the bin at the end of class!</vt:lpstr>
      <vt:lpstr>Homework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11-3 D/E The Pythagorean Theorem</dc:title>
  <dc:creator>Stephy</dc:creator>
  <cp:lastModifiedBy>Gibbs</cp:lastModifiedBy>
  <cp:revision>28</cp:revision>
  <dcterms:created xsi:type="dcterms:W3CDTF">2012-04-09T19:16:53Z</dcterms:created>
  <dcterms:modified xsi:type="dcterms:W3CDTF">2015-03-31T13:25:35Z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TC300033389990</vt:lpwstr>
  </property>
</Properties>
</file>